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7" d="100"/>
          <a:sy n="117" d="100"/>
        </p:scale>
        <p:origin x="-144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E42B5B-DE6A-D944-B027-9A2743529ECD}" type="datetimeFigureOut">
              <a:rPr lang="en-US" smtClean="0"/>
              <a:t>12/7/09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E42B5B-DE6A-D944-B027-9A2743529ECD}" type="datetimeFigureOut">
              <a:rPr lang="en-US" smtClean="0"/>
              <a:t>12/7/09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E42B5B-DE6A-D944-B027-9A2743529ECD}" type="datetimeFigureOut">
              <a:rPr lang="en-US" smtClean="0"/>
              <a:t>12/7/09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E42B5B-DE6A-D944-B027-9A2743529ECD}" type="datetimeFigureOut">
              <a:rPr lang="en-US" smtClean="0"/>
              <a:t>12/7/09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E42B5B-DE6A-D944-B027-9A2743529ECD}" type="datetimeFigureOut">
              <a:rPr lang="en-US" smtClean="0"/>
              <a:t>12/7/09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E42B5B-DE6A-D944-B027-9A2743529ECD}" type="datetimeFigureOut">
              <a:rPr lang="en-US" smtClean="0"/>
              <a:t>12/7/09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E42B5B-DE6A-D944-B027-9A2743529ECD}" type="datetimeFigureOut">
              <a:rPr lang="en-US" smtClean="0"/>
              <a:t>12/7/09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E42B5B-DE6A-D944-B027-9A2743529ECD}" type="datetimeFigureOut">
              <a:rPr lang="en-US" smtClean="0"/>
              <a:t>12/7/09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E42B5B-DE6A-D944-B027-9A2743529ECD}" type="datetimeFigureOut">
              <a:rPr lang="en-US" smtClean="0"/>
              <a:t>12/7/09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E42B5B-DE6A-D944-B027-9A2743529ECD}" type="datetimeFigureOut">
              <a:rPr lang="en-US" smtClean="0"/>
              <a:t>12/7/09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E42B5B-DE6A-D944-B027-9A2743529ECD}" type="datetimeFigureOut">
              <a:rPr lang="en-US" smtClean="0"/>
              <a:t>12/7/09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B5DD91-5749-9042-A43B-80DA302A311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E42B5B-DE6A-D944-B027-9A2743529ECD}" type="datetimeFigureOut">
              <a:rPr lang="en-US" smtClean="0"/>
              <a:t>12/7/09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B5DD91-5749-9042-A43B-80DA302A311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Snow White </a:t>
            </a:r>
            <a:br>
              <a:rPr lang="en-US" dirty="0" smtClean="0"/>
            </a:br>
            <a:r>
              <a:rPr lang="en-US" dirty="0" smtClean="0"/>
              <a:t>and the Seven Dwarfs</a:t>
            </a:r>
            <a:endParaRPr lang="en-US" dirty="0"/>
          </a:p>
        </p:txBody>
      </p:sp>
      <p:sp>
        <p:nvSpPr>
          <p:cNvPr id="3" name="Subtitle 2"/>
          <p:cNvSpPr>
            <a:spLocks noGrp="1"/>
          </p:cNvSpPr>
          <p:nvPr>
            <p:ph type="subTitle" idx="1"/>
          </p:nvPr>
        </p:nvSpPr>
        <p:spPr/>
        <p:txBody>
          <a:bodyPr/>
          <a:lstStyle/>
          <a:p>
            <a:r>
              <a:rPr lang="en-US" dirty="0" smtClean="0"/>
              <a:t>Christina Kelly</a:t>
            </a:r>
          </a:p>
          <a:p>
            <a:r>
              <a:rPr lang="en-US" dirty="0" smtClean="0"/>
              <a:t>Creative Writing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Exposition</a:t>
            </a:r>
            <a:endParaRPr lang="en-US" dirty="0"/>
          </a:p>
        </p:txBody>
      </p:sp>
      <p:sp>
        <p:nvSpPr>
          <p:cNvPr id="3" name="Content Placeholder 2"/>
          <p:cNvSpPr>
            <a:spLocks noGrp="1"/>
          </p:cNvSpPr>
          <p:nvPr>
            <p:ph sz="half" idx="1"/>
          </p:nvPr>
        </p:nvSpPr>
        <p:spPr/>
        <p:txBody>
          <a:bodyPr>
            <a:normAutofit/>
          </a:bodyPr>
          <a:lstStyle/>
          <a:p>
            <a:r>
              <a:rPr lang="en-US" sz="1800" dirty="0"/>
              <a:t>    Once upon a time in a great castle, a Prince's daughter grew up happy and contented, in spite of a jealous stepmother. She was very pretty, with blue eyes and long black hair. Her skin was delicate and fair, and so she was called Snow White. Everyone was quite sure she would become very beautiful. Though her stepmother was a wicked woman, she too was very beautiful, and the magic mirror told her this every day, whenever she asked it. </a:t>
            </a:r>
            <a:r>
              <a:rPr lang="en-US" dirty="0"/>
              <a:t>	</a:t>
            </a:r>
          </a:p>
          <a:p>
            <a:endParaRPr lang="en-US" dirty="0"/>
          </a:p>
        </p:txBody>
      </p:sp>
      <p:sp>
        <p:nvSpPr>
          <p:cNvPr id="4" name="Content Placeholder 3"/>
          <p:cNvSpPr>
            <a:spLocks noGrp="1"/>
          </p:cNvSpPr>
          <p:nvPr>
            <p:ph sz="half" idx="2"/>
          </p:nvPr>
        </p:nvSpPr>
        <p:spPr/>
        <p:txBody>
          <a:bodyPr>
            <a:normAutofit/>
          </a:bodyPr>
          <a:lstStyle/>
          <a:p>
            <a:endParaRPr lang="en-US" dirty="0"/>
          </a:p>
        </p:txBody>
      </p:sp>
      <p:pic>
        <p:nvPicPr>
          <p:cNvPr id="6" name="Picture 5"/>
          <p:cNvPicPr>
            <a:picLocks noChangeAspect="1"/>
          </p:cNvPicPr>
          <p:nvPr/>
        </p:nvPicPr>
        <p:blipFill>
          <a:blip r:embed="rId2"/>
          <a:stretch>
            <a:fillRect/>
          </a:stretch>
        </p:blipFill>
        <p:spPr>
          <a:xfrm>
            <a:off x="5470932" y="2095421"/>
            <a:ext cx="2145876" cy="255075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Complication</a:t>
            </a:r>
            <a:endParaRPr lang="en-US" dirty="0"/>
          </a:p>
        </p:txBody>
      </p:sp>
      <p:sp>
        <p:nvSpPr>
          <p:cNvPr id="3" name="Content Placeholder 2"/>
          <p:cNvSpPr>
            <a:spLocks noGrp="1"/>
          </p:cNvSpPr>
          <p:nvPr>
            <p:ph sz="half" idx="1"/>
          </p:nvPr>
        </p:nvSpPr>
        <p:spPr/>
        <p:txBody>
          <a:bodyPr>
            <a:normAutofit fontScale="55000" lnSpcReduction="20000"/>
          </a:bodyPr>
          <a:lstStyle/>
          <a:p>
            <a:r>
              <a:rPr lang="en-US" dirty="0"/>
              <a:t>    "Mirror, mirror on the wall, who is the loveliest lady in the land?" The reply was always; "You are, your Majesty," until the dreadful day when she heard it say, "Snow White is the loveliest in the land." The stepmother was furious and, wild with jealousy, began plotting to get rid of her rival. Calling one of her trusty servants, she bribed him with a rich reward to take Snow White into the forest, far away from the Castle. Then, unseen, he was to put her to death. The greedy servant, attracted to the reward, agreed to do this deed, and he led the innocent little girl away. However, when they came to the fatal spot, the man's courage failed him and, leaving Snow White sitting beside a tree, he mumbled an excuse and ran off. Snow White was all alone in the forest. </a:t>
            </a:r>
          </a:p>
          <a:p>
            <a:endParaRPr lang="en-US" dirty="0"/>
          </a:p>
        </p:txBody>
      </p:sp>
      <p:sp>
        <p:nvSpPr>
          <p:cNvPr id="4" name="Content Placeholder 3"/>
          <p:cNvSpPr>
            <a:spLocks noGrp="1"/>
          </p:cNvSpPr>
          <p:nvPr>
            <p:ph sz="half" idx="2"/>
          </p:nvPr>
        </p:nvSpPr>
        <p:spPr/>
        <p:txBody>
          <a:bodyPr>
            <a:normAutofit fontScale="55000" lnSpcReduction="20000"/>
          </a:bodyPr>
          <a:lstStyle/>
          <a:p>
            <a:endParaRPr lang="en-US" dirty="0"/>
          </a:p>
        </p:txBody>
      </p:sp>
      <p:pic>
        <p:nvPicPr>
          <p:cNvPr id="5" name="Picture 4"/>
          <p:cNvPicPr>
            <a:picLocks noChangeAspect="1"/>
          </p:cNvPicPr>
          <p:nvPr/>
        </p:nvPicPr>
        <p:blipFill>
          <a:blip r:embed="rId2"/>
          <a:stretch>
            <a:fillRect/>
          </a:stretch>
        </p:blipFill>
        <p:spPr>
          <a:xfrm>
            <a:off x="4882487" y="2627083"/>
            <a:ext cx="3143274" cy="185626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Rising Action</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a:t>    "She must die! She must die!" she screamed. Disguising herself as an old peasant woman, she put a poisoned apple with the others in her basket. Then, taking the quickest way into the forest, she crossed the swamp at the edge of the trees. She reached the bank unseen, just as Snow White stood waving goodbye to the seven dwarfs on their way to the mine. </a:t>
            </a:r>
            <a:endParaRPr lang="en-US" dirty="0" smtClean="0"/>
          </a:p>
          <a:p>
            <a:endParaRPr lang="en-US" dirty="0"/>
          </a:p>
        </p:txBody>
      </p:sp>
      <p:sp>
        <p:nvSpPr>
          <p:cNvPr id="4" name="Content Placeholder 3"/>
          <p:cNvSpPr>
            <a:spLocks noGrp="1"/>
          </p:cNvSpPr>
          <p:nvPr>
            <p:ph sz="half" idx="2"/>
          </p:nvPr>
        </p:nvSpPr>
        <p:spPr/>
        <p:txBody>
          <a:bodyPr>
            <a:normAutofit fontScale="85000" lnSpcReduction="20000"/>
          </a:bodyPr>
          <a:lstStyle/>
          <a:p>
            <a:endParaRPr lang="en-US" dirty="0"/>
          </a:p>
        </p:txBody>
      </p:sp>
      <p:pic>
        <p:nvPicPr>
          <p:cNvPr id="6" name="Picture 5"/>
          <p:cNvPicPr>
            <a:picLocks noChangeAspect="1"/>
          </p:cNvPicPr>
          <p:nvPr/>
        </p:nvPicPr>
        <p:blipFill>
          <a:blip r:embed="rId2"/>
          <a:stretch>
            <a:fillRect/>
          </a:stretch>
        </p:blipFill>
        <p:spPr>
          <a:xfrm>
            <a:off x="5223516" y="2530804"/>
            <a:ext cx="3064355" cy="216965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Climax</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a:t>    "There! Now isn't that a nice apple?" Snow White bit into the fruit, and as she did, fell to the ground in a faint: the effect of the terrible poison left her lifeless instantaneously. </a:t>
            </a:r>
          </a:p>
          <a:p>
            <a:r>
              <a:rPr lang="en-US" dirty="0"/>
              <a:t> </a:t>
            </a:r>
          </a:p>
          <a:p>
            <a:r>
              <a:rPr lang="en-US" dirty="0"/>
              <a:t>    Now chuckling evilly, the wicked stepmother hurried off. But as she ran back across the swamp, she tripped and fell into the quicksand. No one heard her cries for help, and she disappeared without a trace. </a:t>
            </a:r>
          </a:p>
          <a:p>
            <a:endParaRPr lang="en-US" dirty="0"/>
          </a:p>
        </p:txBody>
      </p:sp>
      <p:sp>
        <p:nvSpPr>
          <p:cNvPr id="4" name="Content Placeholder 3"/>
          <p:cNvSpPr>
            <a:spLocks noGrp="1"/>
          </p:cNvSpPr>
          <p:nvPr>
            <p:ph sz="half" idx="2"/>
          </p:nvPr>
        </p:nvSpPr>
        <p:spPr/>
        <p:txBody>
          <a:bodyPr>
            <a:normAutofit fontScale="77500" lnSpcReduction="20000"/>
          </a:bodyPr>
          <a:lstStyle/>
          <a:p>
            <a:endParaRPr lang="en-US" dirty="0"/>
          </a:p>
        </p:txBody>
      </p:sp>
      <p:pic>
        <p:nvPicPr>
          <p:cNvPr id="5" name="Picture 4"/>
          <p:cNvPicPr>
            <a:picLocks noChangeAspect="1"/>
          </p:cNvPicPr>
          <p:nvPr/>
        </p:nvPicPr>
        <p:blipFill>
          <a:blip r:embed="rId2"/>
          <a:stretch>
            <a:fillRect/>
          </a:stretch>
        </p:blipFill>
        <p:spPr>
          <a:xfrm>
            <a:off x="4908226" y="2310217"/>
            <a:ext cx="2927279" cy="224593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Falling Action</a:t>
            </a:r>
            <a:endParaRPr lang="en-US" dirty="0"/>
          </a:p>
        </p:txBody>
      </p:sp>
      <p:sp>
        <p:nvSpPr>
          <p:cNvPr id="3" name="Content Placeholder 2"/>
          <p:cNvSpPr>
            <a:spLocks noGrp="1"/>
          </p:cNvSpPr>
          <p:nvPr>
            <p:ph sz="half" idx="1"/>
          </p:nvPr>
        </p:nvSpPr>
        <p:spPr/>
        <p:txBody>
          <a:bodyPr>
            <a:normAutofit fontScale="62500" lnSpcReduction="20000"/>
          </a:bodyPr>
          <a:lstStyle/>
          <a:p>
            <a:r>
              <a:rPr lang="en-US" dirty="0"/>
              <a:t>There they found Snow White, lying still and lifeless, the poisoned apple by her side. They did their best to bring her around, but it was no use. </a:t>
            </a:r>
          </a:p>
          <a:p>
            <a:r>
              <a:rPr lang="en-US" dirty="0"/>
              <a:t> </a:t>
            </a:r>
          </a:p>
          <a:p>
            <a:r>
              <a:rPr lang="en-US" dirty="0"/>
              <a:t>    They wept and wept for a long time. Then they laid her on a bed of rose petals, carried her into the forest and put her in a crystal coffin. </a:t>
            </a:r>
          </a:p>
          <a:p>
            <a:r>
              <a:rPr lang="en-US" dirty="0"/>
              <a:t> </a:t>
            </a:r>
          </a:p>
          <a:p>
            <a:r>
              <a:rPr lang="en-US" dirty="0"/>
              <a:t>    Each day they laid a flower there. </a:t>
            </a:r>
          </a:p>
          <a:p>
            <a:r>
              <a:rPr lang="en-US" dirty="0"/>
              <a:t> </a:t>
            </a:r>
          </a:p>
          <a:p>
            <a:r>
              <a:rPr lang="en-US" dirty="0"/>
              <a:t>    Then one evening, they discovered a strange young man admiring Snow White's lovely face through the glass. After listening to the story, the Prince (for he was a prince!) made a suggestion</a:t>
            </a:r>
            <a:r>
              <a:rPr lang="en-US" dirty="0" smtClean="0"/>
              <a:t> </a:t>
            </a:r>
            <a:endParaRPr lang="en-US" dirty="0"/>
          </a:p>
        </p:txBody>
      </p:sp>
      <p:sp>
        <p:nvSpPr>
          <p:cNvPr id="4" name="Content Placeholder 3"/>
          <p:cNvSpPr>
            <a:spLocks noGrp="1"/>
          </p:cNvSpPr>
          <p:nvPr>
            <p:ph sz="half" idx="2"/>
          </p:nvPr>
        </p:nvSpPr>
        <p:spPr/>
        <p:txBody>
          <a:bodyPr>
            <a:normAutofit fontScale="62500" lnSpcReduction="20000"/>
          </a:bodyPr>
          <a:lstStyle/>
          <a:p>
            <a:endParaRPr lang="en-US" dirty="0"/>
          </a:p>
        </p:txBody>
      </p:sp>
      <p:pic>
        <p:nvPicPr>
          <p:cNvPr id="5" name="Picture 4"/>
          <p:cNvPicPr>
            <a:picLocks noChangeAspect="1"/>
          </p:cNvPicPr>
          <p:nvPr/>
        </p:nvPicPr>
        <p:blipFill>
          <a:blip r:embed="rId2"/>
          <a:stretch>
            <a:fillRect/>
          </a:stretch>
        </p:blipFill>
        <p:spPr>
          <a:xfrm>
            <a:off x="5005681" y="2231355"/>
            <a:ext cx="2569729" cy="19371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Denouement</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a:t>"If you allow me to take her to the Castle, I'll call in famous doctors to waken her from this peculiar sleep. She's so lovely I'd love to kiss her!" He did, and as though by magic, the Prince's kiss broke the spell. To everyone's astonishment, Snow White opened her eyes. She had amazingly come back to life! Now in love, the Prince asked Snow White to marry him, and the dwarfs reluctantly had to say good bye to Snow White. </a:t>
            </a:r>
          </a:p>
          <a:p>
            <a:r>
              <a:rPr lang="en-US" dirty="0"/>
              <a:t> </a:t>
            </a:r>
          </a:p>
        </p:txBody>
      </p:sp>
      <p:sp>
        <p:nvSpPr>
          <p:cNvPr id="4" name="Content Placeholder 3"/>
          <p:cNvSpPr>
            <a:spLocks noGrp="1"/>
          </p:cNvSpPr>
          <p:nvPr>
            <p:ph sz="half" idx="2"/>
          </p:nvPr>
        </p:nvSpPr>
        <p:spPr/>
        <p:txBody>
          <a:bodyPr>
            <a:normAutofit fontScale="77500" lnSpcReduction="20000"/>
          </a:bodyPr>
          <a:lstStyle/>
          <a:p>
            <a:endParaRPr lang="en-US" dirty="0"/>
          </a:p>
        </p:txBody>
      </p:sp>
      <p:pic>
        <p:nvPicPr>
          <p:cNvPr id="5" name="Picture 4"/>
          <p:cNvPicPr>
            <a:picLocks noChangeAspect="1"/>
          </p:cNvPicPr>
          <p:nvPr/>
        </p:nvPicPr>
        <p:blipFill>
          <a:blip r:embed="rId2"/>
          <a:stretch>
            <a:fillRect/>
          </a:stretch>
        </p:blipFill>
        <p:spPr>
          <a:xfrm>
            <a:off x="5369646" y="2448043"/>
            <a:ext cx="1990057" cy="216774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8" name="Content Placeholder 7"/>
          <p:cNvSpPr>
            <a:spLocks noGrp="1"/>
          </p:cNvSpPr>
          <p:nvPr>
            <p:ph idx="1"/>
          </p:nvPr>
        </p:nvSpPr>
        <p:spPr/>
        <p:txBody>
          <a:bodyPr/>
          <a:lstStyle/>
          <a:p>
            <a:endParaRPr lang="en-US" dirty="0"/>
          </a:p>
        </p:txBody>
      </p:sp>
      <p:pic>
        <p:nvPicPr>
          <p:cNvPr id="9" name="Picture 8"/>
          <p:cNvPicPr>
            <a:picLocks noChangeAspect="1"/>
          </p:cNvPicPr>
          <p:nvPr/>
        </p:nvPicPr>
        <p:blipFill>
          <a:blip r:embed="rId2"/>
          <a:stretch>
            <a:fillRect/>
          </a:stretch>
        </p:blipFill>
        <p:spPr>
          <a:xfrm>
            <a:off x="3484463" y="2251827"/>
            <a:ext cx="2194023" cy="2312619"/>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TotalTime>
  <Words>700</Words>
  <Application>Microsoft Macintosh PowerPoint</Application>
  <PresentationFormat>On-screen Show (4:3)</PresentationFormat>
  <Paragraphs>25</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Snow White  and the Seven Dwarfs</vt:lpstr>
      <vt:lpstr>Exposition</vt:lpstr>
      <vt:lpstr>Complication</vt:lpstr>
      <vt:lpstr>Rising Action</vt:lpstr>
      <vt:lpstr>Climax</vt:lpstr>
      <vt:lpstr>Falling Action</vt:lpstr>
      <vt:lpstr>Denouement</vt:lpstr>
      <vt:lpstr>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Snow White  and the Seven Dwarfs</dc:title>
  <dc:creator>tech admin</dc:creator>
  <cp:lastModifiedBy>tech admin</cp:lastModifiedBy>
  <cp:revision>2</cp:revision>
  <dcterms:created xsi:type="dcterms:W3CDTF">2009-12-07T17:21:24Z</dcterms:created>
  <dcterms:modified xsi:type="dcterms:W3CDTF">2009-12-07T17:54:31Z</dcterms:modified>
</cp:coreProperties>
</file>